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第十七堂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自動調整高度的儲存格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8 下午8.31.50.mov" descr="螢幕錄製 2019-02-08 下午8.31.50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09372" y="1044120"/>
            <a:ext cx="1925256" cy="3922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DetailViewController增加一個欄位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建立Cell的constraints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設定tableView的estimateHeight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設定UILable不限定行數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